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267" r:id="rId12"/>
    <p:sldId id="305" r:id="rId13"/>
    <p:sldId id="268" r:id="rId14"/>
    <p:sldId id="312" r:id="rId15"/>
    <p:sldId id="313" r:id="rId16"/>
    <p:sldId id="314" r:id="rId17"/>
    <p:sldId id="316" r:id="rId18"/>
    <p:sldId id="315" r:id="rId19"/>
    <p:sldId id="306" r:id="rId20"/>
    <p:sldId id="308" r:id="rId21"/>
    <p:sldId id="309" r:id="rId22"/>
    <p:sldId id="310" r:id="rId23"/>
    <p:sldId id="279" r:id="rId24"/>
    <p:sldId id="274" r:id="rId25"/>
    <p:sldId id="285" r:id="rId26"/>
    <p:sldId id="278" r:id="rId27"/>
    <p:sldId id="284" r:id="rId28"/>
    <p:sldId id="282" r:id="rId29"/>
    <p:sldId id="280" r:id="rId30"/>
    <p:sldId id="311" r:id="rId31"/>
    <p:sldId id="275" r:id="rId32"/>
    <p:sldId id="276" r:id="rId33"/>
    <p:sldId id="270" r:id="rId34"/>
    <p:sldId id="277" r:id="rId35"/>
    <p:sldId id="273" r:id="rId36"/>
    <p:sldId id="271" r:id="rId37"/>
    <p:sldId id="272" r:id="rId38"/>
    <p:sldId id="283" r:id="rId39"/>
    <p:sldId id="287" r:id="rId40"/>
    <p:sldId id="288" r:id="rId41"/>
    <p:sldId id="289" r:id="rId42"/>
    <p:sldId id="299" r:id="rId43"/>
    <p:sldId id="291" r:id="rId44"/>
    <p:sldId id="300" r:id="rId45"/>
    <p:sldId id="298" r:id="rId46"/>
    <p:sldId id="297" r:id="rId47"/>
    <p:sldId id="301" r:id="rId48"/>
    <p:sldId id="302" r:id="rId49"/>
    <p:sldId id="281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E11F21"/>
    <a:srgbClr val="1F83C6"/>
    <a:srgbClr val="D1A41A"/>
    <a:srgbClr val="3C99D4"/>
    <a:srgbClr val="FF8C00"/>
    <a:srgbClr val="F7DF1E"/>
    <a:srgbClr val="53866D"/>
    <a:srgbClr val="61DAFB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>
        <p:scale>
          <a:sx n="100" d="100"/>
          <a:sy n="100" d="100"/>
        </p:scale>
        <p:origin x="23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SPL</a:t>
            </a:r>
            <a:r>
              <a:rPr lang="ko-KR" altLang="en-US" dirty="0">
                <a:solidFill>
                  <a:srgbClr val="D4D4D4"/>
                </a:solidFill>
              </a:rPr>
              <a:t>활용 데이터 베이스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840680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103878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7524309" y="484496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7708944" y="463640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구현 테스트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8456668" y="385884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95643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97011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차 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104641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6320674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5497185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633967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6397035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3CCD4D15-85C4-043E-5331-D8FED3C380C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A2E7047B-A5FF-861E-F9EE-644BDE13F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5EA2399A-13EF-4F39-09F6-6CB50C9122BC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608A9E8C-8FA1-9A6B-6755-CD6B6CF88757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2F0D83E5-CFA1-F6F5-A92B-4B3CF17D2403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A4E96496-351D-66D8-50E9-7751A2D13CA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1E2E68D8-232C-A0DA-70BF-CA7610B1F0DB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6F506A-4848-85B0-FF62-5A66C498BA3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682270-9BED-ECAE-CEDD-6C463553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1159882"/>
            <a:ext cx="8888963" cy="5430913"/>
          </a:xfrm>
          <a:prstGeom prst="rect">
            <a:avLst/>
          </a:prstGeom>
        </p:spPr>
      </p:pic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0158F8-9F34-891B-28E5-CEA0705F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77" y="1326599"/>
            <a:ext cx="8984496" cy="2755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12B6F-F22E-81D1-C3E2-CC326422C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8728365" y="4682435"/>
            <a:ext cx="2447636" cy="76702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48005-FFE2-274C-9730-39A7128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B5CCA-B6DD-C781-077D-994784E771FC}"/>
              </a:ext>
            </a:extLst>
          </p:cNvPr>
          <p:cNvSpPr/>
          <p:nvPr/>
        </p:nvSpPr>
        <p:spPr>
          <a:xfrm>
            <a:off x="10501745" y="5086446"/>
            <a:ext cx="1350098" cy="640099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57D25D-EDCF-258F-A086-605F97B4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64523"/>
            <a:ext cx="749722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7E5F25-607A-EADD-3288-7974621E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75416-1BF9-5369-0C38-65B921077D22}"/>
              </a:ext>
            </a:extLst>
          </p:cNvPr>
          <p:cNvSpPr/>
          <p:nvPr/>
        </p:nvSpPr>
        <p:spPr>
          <a:xfrm>
            <a:off x="9875550" y="5282223"/>
            <a:ext cx="580520" cy="356578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BF63A-D606-28CE-306F-FDF2E61E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430" y="1677153"/>
            <a:ext cx="4910099" cy="27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3E201-2556-797A-D6DD-5073A83D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343063"/>
            <a:ext cx="4472899" cy="5064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7ACAE6-CCBD-4F4E-3A24-056178A6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A5B10D-B915-A602-E2FC-F32CF6C5CE1E}"/>
              </a:ext>
            </a:extLst>
          </p:cNvPr>
          <p:cNvSpPr/>
          <p:nvPr/>
        </p:nvSpPr>
        <p:spPr>
          <a:xfrm>
            <a:off x="9901382" y="5642472"/>
            <a:ext cx="748145" cy="948323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63" y="993772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918" y="993772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67" y="993771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62" y="993771"/>
            <a:ext cx="2967776" cy="2711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383D68-7E6A-4B39-5CED-CA2F1C4C1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059" y="3705225"/>
            <a:ext cx="6630047" cy="30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15EF2-2881-E6B3-5563-86347D81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2474"/>
            <a:ext cx="8527313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44AC-A983-8935-C26D-AB3BCA6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887724"/>
            <a:ext cx="9220929" cy="44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0256-7B8B-C20B-3491-A02CC955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68" y="1609940"/>
            <a:ext cx="9379100" cy="50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A66826-98E3-DE48-A020-FDC06D8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43" y="1516395"/>
            <a:ext cx="8973100" cy="47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ork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65" y="3097903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843188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 </a:t>
            </a: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962542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528412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042974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6832694" y="5011517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담당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652674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704131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02" y="3119682"/>
            <a:ext cx="1260000" cy="1260000"/>
          </a:xfrm>
          <a:prstGeom prst="ellipse">
            <a:avLst/>
          </a:prstGeom>
        </p:spPr>
      </p:pic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10086809" y="313263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696087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9951139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08680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65267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16724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6FB5B-93E5-3258-3C08-1D2716A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37" y="1714298"/>
            <a:ext cx="8596413" cy="4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56BBFB-5985-6621-D853-3C6B291C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3" y="1492474"/>
            <a:ext cx="7690289" cy="5350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1B8D23-50B2-60F2-355D-5251FFF0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81" y="1097224"/>
            <a:ext cx="28389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3ABAC-601D-D24D-7511-DB7F4DC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8" y="1492474"/>
            <a:ext cx="5428385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3B82E-60EC-1822-9834-A51C952D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56" y="1609940"/>
            <a:ext cx="7267489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B3A54-0ECF-60EC-41E9-0F02903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45" y="1492474"/>
            <a:ext cx="6236182" cy="5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9" y="2421422"/>
            <a:ext cx="5202622" cy="2784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1" y="2421422"/>
            <a:ext cx="3946600" cy="27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63" y="1492474"/>
            <a:ext cx="7029664" cy="5085604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4" y="1609940"/>
            <a:ext cx="7238824" cy="5047360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432309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가입된 계정으로 로그인을 하지 않으면 메인 페이지에 접속할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5770165" y="6094225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00BB1-D97B-5737-0AC8-88B463E2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56" y="3093790"/>
            <a:ext cx="5885556" cy="27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67534" y="149055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880772" y="4983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103307" y="2665091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1159</Words>
  <Application>Microsoft Office PowerPoint</Application>
  <PresentationFormat>와이드스크린</PresentationFormat>
  <Paragraphs>528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83</cp:revision>
  <dcterms:created xsi:type="dcterms:W3CDTF">2025-01-20T11:57:41Z</dcterms:created>
  <dcterms:modified xsi:type="dcterms:W3CDTF">2025-03-06T18:26:04Z</dcterms:modified>
</cp:coreProperties>
</file>